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Unit 14: Working Freelance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Unit introduction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6448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Unit Outline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183880" cy="4187952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latin typeface="Humanist521BT-Light"/>
              </a:rPr>
              <a:t>In the unit learners will gain an understanding of the nature and role of freelance work within the </a:t>
            </a:r>
            <a:r>
              <a:rPr lang="en-GB" dirty="0" smtClean="0">
                <a:latin typeface="Humanist521BT-Light"/>
              </a:rPr>
              <a:t>creative media </a:t>
            </a:r>
            <a:r>
              <a:rPr lang="en-GB" dirty="0">
                <a:latin typeface="Humanist521BT-Light"/>
              </a:rPr>
              <a:t>sector. They will consider the contractual obligations and financial issues involved. </a:t>
            </a:r>
            <a:endParaRPr lang="en-GB" dirty="0" smtClean="0">
              <a:latin typeface="Humanist521BT-Light"/>
            </a:endParaRPr>
          </a:p>
          <a:p>
            <a:endParaRPr lang="en-GB" dirty="0">
              <a:latin typeface="Humanist521BT-Light"/>
            </a:endParaRPr>
          </a:p>
          <a:p>
            <a:r>
              <a:rPr lang="en-GB" dirty="0" smtClean="0">
                <a:latin typeface="Humanist521BT-Light"/>
              </a:rPr>
              <a:t>Learners </a:t>
            </a:r>
            <a:r>
              <a:rPr lang="en-GB" dirty="0">
                <a:latin typeface="Humanist521BT-Light"/>
              </a:rPr>
              <a:t>will </a:t>
            </a:r>
            <a:r>
              <a:rPr lang="en-GB" dirty="0" smtClean="0">
                <a:latin typeface="Humanist521BT-Light"/>
              </a:rPr>
              <a:t>also understand </a:t>
            </a:r>
            <a:r>
              <a:rPr lang="en-GB" dirty="0">
                <a:latin typeface="Humanist521BT-Light"/>
              </a:rPr>
              <a:t>that one of the major requirements of being freelance is to maintain workflow and skills. </a:t>
            </a:r>
            <a:endParaRPr lang="en-GB" dirty="0" smtClean="0">
              <a:latin typeface="Humanist521BT-Light"/>
            </a:endParaRPr>
          </a:p>
          <a:p>
            <a:endParaRPr lang="en-GB" dirty="0">
              <a:latin typeface="Humanist521BT-Light"/>
            </a:endParaRPr>
          </a:p>
          <a:p>
            <a:r>
              <a:rPr lang="en-GB" dirty="0" smtClean="0">
                <a:latin typeface="Humanist521BT-Light"/>
              </a:rPr>
              <a:t>The unit </a:t>
            </a:r>
            <a:r>
              <a:rPr lang="en-GB" dirty="0">
                <a:latin typeface="Humanist521BT-Light"/>
              </a:rPr>
              <a:t>therefore covers the need for professional development, membership of professional organisations </a:t>
            </a:r>
            <a:r>
              <a:rPr lang="en-GB" dirty="0" smtClean="0">
                <a:latin typeface="Humanist521BT-Light"/>
              </a:rPr>
              <a:t>and feedback </a:t>
            </a:r>
            <a:r>
              <a:rPr lang="en-GB" dirty="0">
                <a:latin typeface="Humanist521BT-Light"/>
              </a:rPr>
              <a:t>on work undertaken.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671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Unit </a:t>
            </a:r>
            <a:r>
              <a:rPr lang="en-GB" dirty="0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183880" cy="41879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GB" dirty="0"/>
          </a:p>
          <a:p>
            <a:r>
              <a:rPr lang="en-GB" dirty="0"/>
              <a:t>To understand of the nature and role of freelance work within the creative </a:t>
            </a:r>
            <a:r>
              <a:rPr lang="en-GB" dirty="0" smtClean="0"/>
              <a:t>media </a:t>
            </a:r>
            <a:r>
              <a:rPr lang="en-GB" dirty="0"/>
              <a:t>sector </a:t>
            </a:r>
          </a:p>
          <a:p>
            <a:endParaRPr lang="en-GB" dirty="0"/>
          </a:p>
          <a:p>
            <a:r>
              <a:rPr lang="en-GB" dirty="0" smtClean="0"/>
              <a:t>To </a:t>
            </a:r>
            <a:r>
              <a:rPr lang="en-GB" dirty="0"/>
              <a:t>develop skills in planning and self critical analysis 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To </a:t>
            </a:r>
            <a:r>
              <a:rPr lang="en-GB" dirty="0"/>
              <a:t>analyse the legal and financial aspects of freelancing in the CMP </a:t>
            </a:r>
            <a:r>
              <a:rPr lang="en-GB" dirty="0" smtClean="0"/>
              <a:t>Industry</a:t>
            </a:r>
          </a:p>
          <a:p>
            <a:pPr marL="0" indent="0">
              <a:buNone/>
            </a:pPr>
            <a:r>
              <a:rPr lang="en-GB" dirty="0" smtClean="0"/>
              <a:t> </a:t>
            </a:r>
          </a:p>
          <a:p>
            <a:r>
              <a:rPr lang="en-GB" dirty="0" smtClean="0"/>
              <a:t>To </a:t>
            </a:r>
            <a:r>
              <a:rPr lang="en-GB" dirty="0"/>
              <a:t>gain experience in maintaining workflow and professional development. </a:t>
            </a:r>
          </a:p>
          <a:p>
            <a:pPr marL="0" indent="0">
              <a:buNone/>
            </a:pPr>
            <a:r>
              <a:rPr lang="en-GB" dirty="0"/>
              <a:t>	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8369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Learning</a:t>
            </a:r>
            <a:r>
              <a:rPr lang="en-GB" dirty="0" smtClean="0"/>
              <a:t> </a:t>
            </a:r>
            <a:r>
              <a:rPr lang="en-GB" dirty="0" smtClean="0"/>
              <a:t>Outcomes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183880" cy="418795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r>
              <a:rPr lang="en-GB" dirty="0" smtClean="0"/>
              <a:t>Understand </a:t>
            </a:r>
            <a:r>
              <a:rPr lang="en-GB" dirty="0"/>
              <a:t>freelance working in the creative media sector 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Understand </a:t>
            </a:r>
            <a:r>
              <a:rPr lang="en-GB" dirty="0"/>
              <a:t>contractual obligations and financial issues in freelance work in the creative media sector 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Be </a:t>
            </a:r>
            <a:r>
              <a:rPr lang="en-GB" dirty="0"/>
              <a:t>able to plan for professional development and skills maintenance as a freelance worker in the creative media sector 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Be </a:t>
            </a:r>
            <a:r>
              <a:rPr lang="en-GB" dirty="0"/>
              <a:t>able to develop a strategy to maintain workflow in a chosen freelance specialism in the creative media sector. </a:t>
            </a:r>
          </a:p>
          <a:p>
            <a:pPr marL="0" indent="0">
              <a:buNone/>
            </a:pPr>
            <a:r>
              <a:rPr lang="en-GB" dirty="0"/>
              <a:t>	</a:t>
            </a:r>
          </a:p>
          <a:p>
            <a:pPr marL="0" indent="0">
              <a:buNone/>
            </a:pPr>
            <a:r>
              <a:rPr lang="en-GB" dirty="0"/>
              <a:t>	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55121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1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FF8600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Words>195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Aspect</vt:lpstr>
      <vt:lpstr>Unit 14: Working Freelance</vt:lpstr>
      <vt:lpstr>Unit Outline</vt:lpstr>
      <vt:lpstr>Unit Aims</vt:lpstr>
      <vt:lpstr>Learning Outcomes</vt:lpstr>
    </vt:vector>
  </TitlesOfParts>
  <Company>Richard Rose Morton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14: Working Freelance</dc:title>
  <dc:creator>Any Authorised User</dc:creator>
  <cp:lastModifiedBy>Any Authorised User</cp:lastModifiedBy>
  <cp:revision>5</cp:revision>
  <dcterms:created xsi:type="dcterms:W3CDTF">2012-08-28T10:43:09Z</dcterms:created>
  <dcterms:modified xsi:type="dcterms:W3CDTF">2012-08-28T12:43:10Z</dcterms:modified>
</cp:coreProperties>
</file>